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BA303-CE2E-4273-BCB4-E6FC7E93B760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CC166-985F-4222-AC84-BB85F2CF7D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152400"/>
            <a:ext cx="29718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err="1" smtClean="0"/>
              <a:t>Bellringer</a:t>
            </a:r>
            <a:r>
              <a:rPr lang="en-US" sz="2400" dirty="0" smtClean="0"/>
              <a:t> 11/29/2011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838200"/>
            <a:ext cx="29718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Answer the following questions using your notes from yesterday: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228600"/>
            <a:ext cx="5334000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Why was the city of Mecca so important to the people of the Arabian peninsula?  Hint:  there are two reasons!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What is the </a:t>
            </a:r>
            <a:r>
              <a:rPr lang="en-US" sz="2000" dirty="0" err="1" smtClean="0"/>
              <a:t>Ka’aba</a:t>
            </a:r>
            <a:r>
              <a:rPr lang="en-US" sz="2000" dirty="0"/>
              <a:t> </a:t>
            </a:r>
            <a:r>
              <a:rPr lang="en-US" sz="2000" dirty="0" smtClean="0"/>
              <a:t>and where is it located?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Arabs associated the </a:t>
            </a:r>
            <a:r>
              <a:rPr lang="en-US" sz="2000" dirty="0" err="1" smtClean="0"/>
              <a:t>Ka’aba</a:t>
            </a:r>
            <a:r>
              <a:rPr lang="en-US" sz="2000" dirty="0" smtClean="0"/>
              <a:t> with Abraham, a monotheist.  What does this mean?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What did you learn from the Islamic art displayed on the slides?</a:t>
            </a:r>
            <a:endParaRPr lang="en-US" sz="2000" dirty="0"/>
          </a:p>
        </p:txBody>
      </p:sp>
      <p:pic>
        <p:nvPicPr>
          <p:cNvPr id="7" name="Picture 6" descr="ka'aba circul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2133600"/>
            <a:ext cx="3124200" cy="35172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muhammad at ka'aba.jpg"/>
          <p:cNvPicPr>
            <a:picLocks noChangeAspect="1"/>
          </p:cNvPicPr>
          <p:nvPr/>
        </p:nvPicPr>
        <p:blipFill>
          <a:blip r:embed="rId3" cstate="print"/>
          <a:srcRect t="14783"/>
          <a:stretch>
            <a:fillRect/>
          </a:stretch>
        </p:blipFill>
        <p:spPr>
          <a:xfrm rot="601008">
            <a:off x="6284252" y="2847599"/>
            <a:ext cx="2361216" cy="32477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8" descr="map of mecca.jpg"/>
          <p:cNvPicPr>
            <a:picLocks noChangeAspect="1"/>
          </p:cNvPicPr>
          <p:nvPr/>
        </p:nvPicPr>
        <p:blipFill>
          <a:blip r:embed="rId4" cstate="print"/>
          <a:srcRect l="10000" r="33077"/>
          <a:stretch>
            <a:fillRect/>
          </a:stretch>
        </p:blipFill>
        <p:spPr>
          <a:xfrm>
            <a:off x="3657600" y="3048000"/>
            <a:ext cx="1941453" cy="3338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2</cp:revision>
  <dcterms:created xsi:type="dcterms:W3CDTF">2011-11-28T21:00:10Z</dcterms:created>
  <dcterms:modified xsi:type="dcterms:W3CDTF">2011-11-28T21:14:44Z</dcterms:modified>
</cp:coreProperties>
</file>